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Analysis-</a:t>
            </a:r>
            <a:r>
              <a:rPr lang="en-US" u="sng" dirty="0" smtClean="0"/>
              <a:t>The Giver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Choose a character from </a:t>
            </a:r>
            <a:r>
              <a:rPr lang="en-US" sz="2800" u="sng" dirty="0" smtClean="0"/>
              <a:t>The Giver.</a:t>
            </a:r>
          </a:p>
          <a:p>
            <a:r>
              <a:rPr lang="en-US" sz="2800" dirty="0" smtClean="0"/>
              <a:t>Describe their thoughts/feelings, actions, and other characteristics.  These traits could come from clearly stated information in the book, or from inferences you made while reading.</a:t>
            </a:r>
          </a:p>
          <a:p>
            <a:r>
              <a:rPr lang="en-US" sz="2800" dirty="0" smtClean="0"/>
              <a:t>Use a ClipArt or online image that you think represents the character you’ve chosen.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275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525087"/>
            <a:ext cx="3401064" cy="1447800"/>
          </a:xfrm>
        </p:spPr>
        <p:txBody>
          <a:bodyPr/>
          <a:lstStyle/>
          <a:p>
            <a:r>
              <a:rPr lang="en-US" b="1" dirty="0" smtClean="0"/>
              <a:t>Character Name: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an image representing your character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2006139"/>
            <a:ext cx="3401063" cy="4013661"/>
          </a:xfrm>
        </p:spPr>
        <p:txBody>
          <a:bodyPr/>
          <a:lstStyle/>
          <a:p>
            <a:r>
              <a:rPr lang="en-US" b="1" dirty="0" smtClean="0"/>
              <a:t>Character Traits: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Thoughts/Feeling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Type one thought here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Type another thought here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Type a third thought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Action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Type one action here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Type another </a:t>
            </a:r>
            <a:r>
              <a:rPr lang="en-US" b="1" dirty="0"/>
              <a:t>action</a:t>
            </a:r>
            <a:r>
              <a:rPr lang="en-US" b="1" dirty="0" smtClean="0"/>
              <a:t> here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Type a third </a:t>
            </a:r>
            <a:r>
              <a:rPr lang="en-US" b="1" dirty="0"/>
              <a:t>action</a:t>
            </a:r>
            <a:r>
              <a:rPr lang="en-US" b="1" dirty="0" smtClean="0"/>
              <a:t>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Other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Physical description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Special abilities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20299" y="6201295"/>
            <a:ext cx="3488574" cy="432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600" b="1" dirty="0" smtClean="0"/>
              <a:t>Student Name:</a:t>
            </a:r>
            <a:br>
              <a:rPr lang="en-US" sz="1600" b="1" dirty="0" smtClean="0"/>
            </a:b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915719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828B4CA6B1514CBCA0C02D038C40CD" ma:contentTypeVersion="4" ma:contentTypeDescription="Create a new document." ma:contentTypeScope="" ma:versionID="c7eeed5fedbb5ede7f87bab450117dee">
  <xsd:schema xmlns:xsd="http://www.w3.org/2001/XMLSchema" xmlns:xs="http://www.w3.org/2001/XMLSchema" xmlns:p="http://schemas.microsoft.com/office/2006/metadata/properties" xmlns:ns2="f689b48a-7496-4b4d-8066-8f4a75a26f4d" targetNamespace="http://schemas.microsoft.com/office/2006/metadata/properties" ma:root="true" ma:fieldsID="683fc096fd8d6336ee1415e4dbaa301e" ns2:_="">
    <xsd:import namespace="f689b48a-7496-4b4d-8066-8f4a75a26f4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Time" minOccurs="0"/>
                <xsd:element ref="ns2:LastSharedByUs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9b48a-7496-4b4d-8066-8f4a75a26f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0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388AD8-F57F-4DD9-999F-0905455BA9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6D9200-833F-4576-B5BA-1735EF2230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89b48a-7496-4b4d-8066-8f4a75a26f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EE9E20-1D10-4C9A-97E5-2E3A0CA06A77}">
  <ds:schemaRefs>
    <ds:schemaRef ds:uri="http://schemas.microsoft.com/office/2006/metadata/properties"/>
    <ds:schemaRef ds:uri="http://purl.org/dc/dcmitype/"/>
    <ds:schemaRef ds:uri="http://www.w3.org/XML/1998/namespace"/>
    <ds:schemaRef ds:uri="f689b48a-7496-4b4d-8066-8f4a75a26f4d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</TotalTime>
  <Words>104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Character Analysis-The Giver</vt:lpstr>
      <vt:lpstr>Character Name:  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Kozlowski</dc:creator>
  <cp:lastModifiedBy>Jessica Syswerda</cp:lastModifiedBy>
  <cp:revision>3</cp:revision>
  <dcterms:created xsi:type="dcterms:W3CDTF">2017-03-14T12:36:39Z</dcterms:created>
  <dcterms:modified xsi:type="dcterms:W3CDTF">2017-03-15T15:48:23Z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0x01010083828B4CA6B1514CBCA0C02D038C40CD</vt:lpwstr>
  </property>
</Properties>
</file>